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6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0579"/>
    <a:srgbClr val="ADF1B5"/>
    <a:srgbClr val="99FF66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119F-A2E4-4D07-8357-CC543AC32246}" type="datetimeFigureOut">
              <a:rPr lang="ru-RU" smtClean="0"/>
              <a:pPr/>
              <a:t>14.06.2011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A056-601F-4BD3-8B7E-02E50D4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119F-A2E4-4D07-8357-CC543AC32246}" type="datetimeFigureOut">
              <a:rPr lang="ru-RU" smtClean="0"/>
              <a:pPr/>
              <a:t>14.06.2011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A056-601F-4BD3-8B7E-02E50D4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119F-A2E4-4D07-8357-CC543AC32246}" type="datetimeFigureOut">
              <a:rPr lang="ru-RU" smtClean="0"/>
              <a:pPr/>
              <a:t>14.06.2011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A056-601F-4BD3-8B7E-02E50D4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119F-A2E4-4D07-8357-CC543AC32246}" type="datetimeFigureOut">
              <a:rPr lang="ru-RU" smtClean="0"/>
              <a:pPr/>
              <a:t>14.06.2011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A056-601F-4BD3-8B7E-02E50D4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119F-A2E4-4D07-8357-CC543AC32246}" type="datetimeFigureOut">
              <a:rPr lang="ru-RU" smtClean="0"/>
              <a:pPr/>
              <a:t>14.06.2011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A056-601F-4BD3-8B7E-02E50D4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119F-A2E4-4D07-8357-CC543AC32246}" type="datetimeFigureOut">
              <a:rPr lang="ru-RU" smtClean="0"/>
              <a:pPr/>
              <a:t>14.06.2011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A056-601F-4BD3-8B7E-02E50D4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119F-A2E4-4D07-8357-CC543AC32246}" type="datetimeFigureOut">
              <a:rPr lang="ru-RU" smtClean="0"/>
              <a:pPr/>
              <a:t>14.06.2011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A056-601F-4BD3-8B7E-02E50D4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119F-A2E4-4D07-8357-CC543AC32246}" type="datetimeFigureOut">
              <a:rPr lang="ru-RU" smtClean="0"/>
              <a:pPr/>
              <a:t>14.06.2011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A056-601F-4BD3-8B7E-02E50D4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119F-A2E4-4D07-8357-CC543AC32246}" type="datetimeFigureOut">
              <a:rPr lang="ru-RU" smtClean="0"/>
              <a:pPr/>
              <a:t>14.06.2011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A056-601F-4BD3-8B7E-02E50D4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119F-A2E4-4D07-8357-CC543AC32246}" type="datetimeFigureOut">
              <a:rPr lang="ru-RU" smtClean="0"/>
              <a:pPr/>
              <a:t>14.06.2011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A056-601F-4BD3-8B7E-02E50D4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119F-A2E4-4D07-8357-CC543AC32246}" type="datetimeFigureOut">
              <a:rPr lang="ru-RU" smtClean="0"/>
              <a:pPr/>
              <a:t>14.06.2011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A056-601F-4BD3-8B7E-02E50D4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DF1B5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4119F-A2E4-4D07-8357-CC543AC32246}" type="datetimeFigureOut">
              <a:rPr lang="ru-RU" smtClean="0"/>
              <a:pPr/>
              <a:t>14.06.2011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BA056-601F-4BD3-8B7E-02E50D44DD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595174"/>
            <a:ext cx="7772400" cy="4571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en-US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en-US" sz="6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en-US" sz="6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Хочу </a:t>
            </a:r>
            <a:r>
              <a:rPr lang="ru-RU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– могу – надо</a:t>
            </a:r>
            <a:r>
              <a:rPr lang="ru-RU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классный час по профориентации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    </a:t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Родионова  Елена Павловна                                                                                                         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 руководитель 8Г класса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73016"/>
            <a:ext cx="4267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Используемые источники:</a:t>
            </a:r>
          </a:p>
          <a:p>
            <a:pPr>
              <a:buNone/>
            </a:pPr>
            <a:r>
              <a:rPr lang="ru-RU" sz="28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8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Классные </a:t>
            </a:r>
            <a:r>
              <a:rPr lang="ru-RU" sz="28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часы: 8 класс. </a:t>
            </a:r>
            <a:r>
              <a:rPr lang="ru-RU" sz="28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Автор-составитель А.В.Давыдова</a:t>
            </a:r>
            <a:r>
              <a:rPr lang="ru-RU" sz="28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– М.:ВАКО, 2008г</a:t>
            </a:r>
            <a:r>
              <a:rPr lang="ru-RU" sz="28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060848"/>
            <a:ext cx="4044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US" sz="28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</a:t>
            </a:r>
            <a:r>
              <a:rPr lang="en-US" sz="28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://images.yandex.ru/</a:t>
            </a:r>
            <a:endParaRPr lang="ru-RU" sz="2800" dirty="0">
              <a:solidFill>
                <a:srgbClr val="1B057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6" y="476672"/>
            <a:ext cx="83529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Истинное сокровище для людей 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умение трудиться.</a:t>
            </a:r>
            <a:endParaRPr lang="ru-RU" sz="4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Эзоп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564904"/>
            <a:ext cx="583264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Профессия</a:t>
            </a:r>
            <a:r>
              <a:rPr lang="ru-RU" sz="3600" dirty="0">
                <a:solidFill>
                  <a:srgbClr val="0F07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это трудовая деятельность человека, которая дает ему средства для существования и развития.</a:t>
            </a:r>
          </a:p>
          <a:p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Специальность</a:t>
            </a:r>
            <a:r>
              <a:rPr lang="ru-RU" sz="3600" dirty="0">
                <a:solidFill>
                  <a:srgbClr val="0F07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вид занятий в рамках одной профессии.</a:t>
            </a:r>
          </a:p>
          <a:p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Квалификация</a:t>
            </a:r>
            <a:r>
              <a:rPr lang="ru-RU" sz="3600" dirty="0">
                <a:solidFill>
                  <a:srgbClr val="0F07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это уровень профессионального мастерства.</a:t>
            </a:r>
          </a:p>
          <a:p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Должность</a:t>
            </a:r>
            <a:r>
              <a:rPr lang="ru-RU" sz="3600" dirty="0">
                <a:solidFill>
                  <a:srgbClr val="0F07A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это место, занимаемое человеком в организации.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988840"/>
            <a:ext cx="27146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6012160" y="2564904"/>
            <a:ext cx="2448272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Самые забытые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564904"/>
            <a:ext cx="230425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Самые модные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5229200"/>
            <a:ext cx="266429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Самые отважные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5301208"/>
            <a:ext cx="273630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Всегда нужные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71800" y="692696"/>
            <a:ext cx="3024336" cy="914400"/>
          </a:xfrm>
          <a:prstGeom prst="rect">
            <a:avLst/>
          </a:prstGeom>
          <a:scene3d>
            <a:camera prst="orthographicFront"/>
            <a:lightRig rig="threePt" dir="t"/>
          </a:scene3d>
          <a:sp3d extrusionH="76200">
            <a:extrusionClr>
              <a:schemeClr val="tx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Профессии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2339752" y="1844824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364088" y="1844824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1547664" y="3284984"/>
            <a:ext cx="309634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4139952" y="2996952"/>
            <a:ext cx="3096344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Ошибки при выборе профессии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«Давят» родители.</a:t>
            </a:r>
          </a:p>
          <a:p>
            <a:pPr lvl="0"/>
            <a:r>
              <a:rPr lang="ru-RU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Идут за модой.</a:t>
            </a:r>
          </a:p>
          <a:p>
            <a:pPr lvl="0"/>
            <a:r>
              <a:rPr lang="ru-RU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Ничего не знают о профессии, которую выбрали.</a:t>
            </a:r>
          </a:p>
          <a:p>
            <a:pPr lvl="0"/>
            <a:r>
              <a:rPr lang="ru-RU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Выбирают «за компанию».</a:t>
            </a:r>
          </a:p>
          <a:p>
            <a:pPr lvl="0"/>
            <a:r>
              <a:rPr lang="ru-RU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хотят узнавать о негативных сторонах профессии.</a:t>
            </a:r>
          </a:p>
          <a:p>
            <a:pPr lvl="0"/>
            <a:r>
              <a:rPr lang="ru-RU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имеют способностей и наклонностей к этой профессии.</a:t>
            </a:r>
          </a:p>
          <a:p>
            <a:pPr lvl="0"/>
            <a:r>
              <a:rPr lang="ru-RU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Подражают героям кино и телесериалов.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1440161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160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Хочу + могу + надо</a:t>
            </a:r>
          </a:p>
          <a:p>
            <a:pPr algn="ctr">
              <a:buNone/>
            </a:pPr>
            <a:r>
              <a:rPr lang="ru-RU" sz="160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</a:t>
            </a:r>
          </a:p>
          <a:p>
            <a:pPr algn="ctr">
              <a:buNone/>
            </a:pPr>
            <a:r>
              <a:rPr lang="ru-RU" sz="160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правильный выбор профессии</a:t>
            </a:r>
            <a:endParaRPr lang="ru-RU" sz="16000" dirty="0">
              <a:solidFill>
                <a:srgbClr val="1B057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636912"/>
            <a:ext cx="2520280" cy="187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636912"/>
            <a:ext cx="2520280" cy="1864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 r="16395"/>
          <a:stretch>
            <a:fillRect/>
          </a:stretch>
        </p:blipFill>
        <p:spPr bwMode="auto">
          <a:xfrm>
            <a:off x="323528" y="2636912"/>
            <a:ext cx="237626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4653136"/>
            <a:ext cx="3888432" cy="202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525963"/>
          </a:xfrm>
        </p:spPr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хочу</a:t>
            </a:r>
            <a:r>
              <a:rPr lang="ru-RU" sz="36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это все, что мне нравится, </a:t>
            </a:r>
            <a:endParaRPr lang="ru-RU" sz="3600" dirty="0" smtClean="0">
              <a:solidFill>
                <a:srgbClr val="1B057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None/>
            </a:pPr>
            <a:r>
              <a:rPr lang="ru-RU" sz="36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к </a:t>
            </a:r>
            <a:r>
              <a:rPr lang="ru-RU" sz="3600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чему лежит душа;</a:t>
            </a:r>
          </a:p>
          <a:p>
            <a:pPr lvl="0"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могу</a:t>
            </a:r>
            <a:r>
              <a:rPr lang="ru-RU" sz="36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это все, что мне по силам, </a:t>
            </a:r>
            <a:endParaRPr lang="ru-RU" sz="3600" dirty="0" smtClean="0">
              <a:solidFill>
                <a:srgbClr val="1B057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None/>
            </a:pPr>
            <a:r>
              <a:rPr lang="ru-RU" sz="36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по </a:t>
            </a:r>
            <a:r>
              <a:rPr lang="ru-RU" sz="3600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способностям;</a:t>
            </a:r>
          </a:p>
          <a:p>
            <a:pPr lvl="0"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надо</a:t>
            </a:r>
            <a:r>
              <a:rPr lang="ru-RU" sz="36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это все, что нужно </a:t>
            </a:r>
            <a:r>
              <a:rPr lang="ru-RU" sz="36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</a:t>
            </a:r>
          </a:p>
          <a:p>
            <a:pPr lvl="0">
              <a:buNone/>
            </a:pPr>
            <a:r>
              <a:rPr lang="ru-RU" sz="36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3600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общества, страны.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b="15058"/>
          <a:stretch>
            <a:fillRect/>
          </a:stretch>
        </p:blipFill>
        <p:spPr bwMode="auto">
          <a:xfrm>
            <a:off x="5940152" y="3933056"/>
            <a:ext cx="29771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Ключи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62500" lnSpcReduction="20000"/>
          </a:bodyPr>
          <a:lstStyle/>
          <a:p>
            <a:r>
              <a:rPr lang="ru-RU" sz="3800" u="sng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тип</a:t>
            </a:r>
            <a:r>
              <a:rPr lang="ru-RU" sz="3800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6-8 треугольников - тип руководителя, хорошие преподаватели. Ярко выражено стремление к лидерству, хорошо </a:t>
            </a:r>
            <a:r>
              <a:rPr lang="ru-RU" sz="38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разбираются </a:t>
            </a:r>
            <a:r>
              <a:rPr lang="ru-RU" sz="3800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людях, работают с информацией.</a:t>
            </a:r>
          </a:p>
          <a:p>
            <a:r>
              <a:rPr lang="ru-RU" sz="3800" u="sng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Второй тип: </a:t>
            </a:r>
            <a:r>
              <a:rPr lang="ru-RU" sz="3800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треугольников. Ответственный исполнитель, хорошие организаторские способности. Профессионал, до мелочей продумывающий свою деятельность.</a:t>
            </a:r>
          </a:p>
          <a:p>
            <a:r>
              <a:rPr lang="ru-RU" sz="3800" u="sng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Третий тип: </a:t>
            </a:r>
            <a:r>
              <a:rPr lang="ru-RU" sz="3800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треугольника. Разнообразие интересов и талан­тов. Склонность к индивидуальной работе.</a:t>
            </a:r>
          </a:p>
          <a:p>
            <a:r>
              <a:rPr lang="ru-RU" sz="3800" u="sng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Четвертый тип:</a:t>
            </a:r>
            <a:r>
              <a:rPr lang="ru-RU" sz="3800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3 треугольника. Тип ученого. Рационален, </a:t>
            </a:r>
            <a:r>
              <a:rPr lang="ru-RU" sz="38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объективен</a:t>
            </a:r>
            <a:r>
              <a:rPr lang="ru-RU" sz="3800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легко переключается с одного вида деятельности на другой.</a:t>
            </a:r>
          </a:p>
          <a:p>
            <a:r>
              <a:rPr lang="ru-RU" sz="3800" u="sng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Пятый тип:</a:t>
            </a:r>
            <a:r>
              <a:rPr lang="ru-RU" sz="3800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 треугольника. Интерес к искусству и человеку. Тонко чувствует все новое и необычное.</a:t>
            </a:r>
          </a:p>
          <a:p>
            <a:r>
              <a:rPr lang="ru-RU" sz="3800" u="sng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Шестой тип: </a:t>
            </a:r>
            <a:r>
              <a:rPr lang="ru-RU" sz="3800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треугольник. Изобретатель, конструктор, </a:t>
            </a:r>
            <a:r>
              <a:rPr lang="ru-RU" sz="3800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художник</a:t>
            </a:r>
            <a:r>
              <a:rPr lang="ru-RU" sz="3800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Обладает богатым воображением.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«Чтобы не ошибаться, нужно иметь опыт. Чтобы иметь опыт, </a:t>
            </a:r>
            <a:r>
              <a:rPr lang="ru-RU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нужно ошибаться»</a:t>
            </a:r>
          </a:p>
          <a:p>
            <a:pPr>
              <a:buNone/>
            </a:pPr>
            <a:r>
              <a:rPr lang="ru-RU" dirty="0" smtClean="0">
                <a:solidFill>
                  <a:srgbClr val="1B05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(мудрость)</a:t>
            </a:r>
            <a:endParaRPr lang="ru-RU" dirty="0">
              <a:solidFill>
                <a:srgbClr val="1B057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276872"/>
            <a:ext cx="5544616" cy="415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335</Words>
  <Application>Microsoft Office PowerPoint</Application>
  <PresentationFormat>Экран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Хочу – могу – надо  классный час по профориентации                                                                                                                                               Родионова  Елена Павловна                                                                                                              кл. руководитель 8Г класса</vt:lpstr>
      <vt:lpstr>Слайд 2</vt:lpstr>
      <vt:lpstr>Слайд 3</vt:lpstr>
      <vt:lpstr>Слайд 4</vt:lpstr>
      <vt:lpstr>Ошибки при выборе профессии</vt:lpstr>
      <vt:lpstr>Слайд 6</vt:lpstr>
      <vt:lpstr>Слайд 7</vt:lpstr>
      <vt:lpstr>Ключи</vt:lpstr>
      <vt:lpstr>Слайд 9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Хочу – могу – надо классный час по профориентации                                                                                                                                             Родионова  Елена Павловна                                                                                                          кл. руководитель 8Г класса</dc:title>
  <dc:creator>Елена Родионова</dc:creator>
  <cp:lastModifiedBy>Елена Родионова</cp:lastModifiedBy>
  <cp:revision>15</cp:revision>
  <dcterms:created xsi:type="dcterms:W3CDTF">2011-06-14T09:32:13Z</dcterms:created>
  <dcterms:modified xsi:type="dcterms:W3CDTF">2011-06-14T15:23:55Z</dcterms:modified>
</cp:coreProperties>
</file>